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a secret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my secret box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Dad is cleaning the picture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drum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all like donuts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1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跟着Kevin学英语(13)</a:t>
            </a:r>
          </a:p>
        </p:txBody>
      </p:sp>
      <p:sp>
        <p:nvSpPr>
          <p:cNvPr id="138" name="Secre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Secrets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ecret.png" descr="secre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829220" y="1967706"/>
            <a:ext cx="8349060" cy="9232504"/>
          </a:xfrm>
          <a:prstGeom prst="rect">
            <a:avLst/>
          </a:prstGeom>
        </p:spPr>
      </p:pic>
      <p:sp>
        <p:nvSpPr>
          <p:cNvPr id="141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2" name="Secr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Secret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ox.png" descr="box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5" y="1866900"/>
            <a:ext cx="11756629" cy="9434513"/>
          </a:xfrm>
          <a:prstGeom prst="rect">
            <a:avLst/>
          </a:prstGeom>
        </p:spPr>
      </p:pic>
      <p:sp>
        <p:nvSpPr>
          <p:cNvPr id="147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48" name="Bo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.png" descr="pictur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21308" y="1866899"/>
            <a:ext cx="7964885" cy="9434514"/>
          </a:xfrm>
          <a:prstGeom prst="rect">
            <a:avLst/>
          </a:prstGeom>
        </p:spPr>
      </p:pic>
      <p:sp>
        <p:nvSpPr>
          <p:cNvPr id="153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54" name="Pictu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Picture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drum.png" descr="drum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1866900"/>
            <a:ext cx="11756629" cy="9434513"/>
          </a:xfrm>
          <a:prstGeom prst="rect">
            <a:avLst/>
          </a:prstGeom>
        </p:spPr>
      </p:pic>
      <p:sp>
        <p:nvSpPr>
          <p:cNvPr id="159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60" name="Dr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Drum</a:t>
            </a:r>
          </a:p>
          <a:p>
            <a:pPr>
              <a:defRPr sz="10000"/>
            </a:pPr>
            <a:r>
              <a:t>Donut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donut.png" descr="donu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1866900"/>
            <a:ext cx="11756629" cy="9434513"/>
          </a:xfrm>
          <a:prstGeom prst="rect">
            <a:avLst/>
          </a:prstGeom>
        </p:spPr>
      </p:pic>
      <p:sp>
        <p:nvSpPr>
          <p:cNvPr id="165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66" name="Dr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Drum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Donut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is is just for you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This is just for you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You can try to guess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It's too difficulty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Me too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